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880" y="365125"/>
            <a:ext cx="11349486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Double Round of Size Exclusion Chromatography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29199" y="6159400"/>
            <a:ext cx="21339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SNAREs only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3963" y="6159400"/>
            <a:ext cx="22018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10 µM </a:t>
            </a:r>
            <a:r>
              <a:rPr lang="el-GR" sz="3200" dirty="0">
                <a:solidFill>
                  <a:schemeClr val="bg1"/>
                </a:solidFill>
              </a:rPr>
              <a:t>α</a:t>
            </a:r>
            <a:r>
              <a:rPr lang="en-US" sz="3200" dirty="0">
                <a:solidFill>
                  <a:schemeClr val="bg1"/>
                </a:solidFill>
              </a:rPr>
              <a:t>-</a:t>
            </a:r>
            <a:r>
              <a:rPr lang="en-US" sz="3200" dirty="0" err="1">
                <a:solidFill>
                  <a:schemeClr val="bg1"/>
                </a:solidFill>
              </a:rPr>
              <a:t>syn</a:t>
            </a:r>
            <a:endParaRPr lang="en-US" sz="3000" dirty="0">
              <a:solidFill>
                <a:schemeClr val="bg1"/>
              </a:solidFill>
            </a:endParaRPr>
          </a:p>
        </p:txBody>
      </p:sp>
      <p:pic>
        <p:nvPicPr>
          <p:cNvPr id="10" name="20180312_A09_v(no syt1, aS 0.0 uM, dilut 0500)_t(aS 0.0 u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53078" y="1452219"/>
            <a:ext cx="2286159" cy="4572318"/>
          </a:xfrm>
          <a:prstGeom prst="rect">
            <a:avLst/>
          </a:prstGeom>
        </p:spPr>
      </p:pic>
      <p:pic>
        <p:nvPicPr>
          <p:cNvPr id="4" name="20180921_A03_aS 10 uM 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31793" y="1486644"/>
            <a:ext cx="2286159" cy="457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50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Double Round of Size Exclusion Chromatography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17</cp:revision>
  <dcterms:created xsi:type="dcterms:W3CDTF">2013-07-15T20:26:40Z</dcterms:created>
  <dcterms:modified xsi:type="dcterms:W3CDTF">2019-03-30T22:26:11Z</dcterms:modified>
</cp:coreProperties>
</file>

<file path=docProps/thumbnail.jpeg>
</file>